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fida El Haddadi" userId="e0a51a0144603bc6" providerId="LiveId" clId="{AB3C4D3F-25CF-4E06-89DD-A6FE57B6262A}"/>
    <pc:docChg chg="modSld">
      <pc:chgData name="Hafida El Haddadi" userId="e0a51a0144603bc6" providerId="LiveId" clId="{AB3C4D3F-25CF-4E06-89DD-A6FE57B6262A}" dt="2024-05-05T14:01:35.901" v="179" actId="20577"/>
      <pc:docMkLst>
        <pc:docMk/>
      </pc:docMkLst>
      <pc:sldChg chg="modSp mod">
        <pc:chgData name="Hafida El Haddadi" userId="e0a51a0144603bc6" providerId="LiveId" clId="{AB3C4D3F-25CF-4E06-89DD-A6FE57B6262A}" dt="2024-05-05T14:01:35.901" v="179" actId="20577"/>
        <pc:sldMkLst>
          <pc:docMk/>
          <pc:sldMk cId="3134070410" sldId="259"/>
        </pc:sldMkLst>
        <pc:spChg chg="mod">
          <ac:chgData name="Hafida El Haddadi" userId="e0a51a0144603bc6" providerId="LiveId" clId="{AB3C4D3F-25CF-4E06-89DD-A6FE57B6262A}" dt="2024-05-05T14:01:35.901" v="179" actId="20577"/>
          <ac:spMkLst>
            <pc:docMk/>
            <pc:sldMk cId="3134070410" sldId="259"/>
            <ac:spMk id="3" creationId="{140F1069-A5FC-CFA4-97D5-FD85FD7BA31C}"/>
          </ac:spMkLst>
        </pc:spChg>
      </pc:sldChg>
      <pc:sldChg chg="modSp mod">
        <pc:chgData name="Hafida El Haddadi" userId="e0a51a0144603bc6" providerId="LiveId" clId="{AB3C4D3F-25CF-4E06-89DD-A6FE57B6262A}" dt="2024-05-03T19:21:44.493" v="99" actId="20577"/>
        <pc:sldMkLst>
          <pc:docMk/>
          <pc:sldMk cId="1441199764" sldId="261"/>
        </pc:sldMkLst>
        <pc:spChg chg="mod">
          <ac:chgData name="Hafida El Haddadi" userId="e0a51a0144603bc6" providerId="LiveId" clId="{AB3C4D3F-25CF-4E06-89DD-A6FE57B6262A}" dt="2024-05-03T19:21:44.493" v="99" actId="20577"/>
          <ac:spMkLst>
            <pc:docMk/>
            <pc:sldMk cId="1441199764" sldId="261"/>
            <ac:spMk id="3" creationId="{38939E83-1F1F-9523-706A-9F3169D3EEF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912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7541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480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8390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211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521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3471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0147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129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50772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7569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865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657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284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7377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29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A136B-37F5-43B9-BA74-018EC14DD410}" type="datetimeFigureOut">
              <a:rPr lang="nl-BE" smtClean="0"/>
              <a:t>5/05/2024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53695F-411A-472E-A331-D8AAC8D18C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0273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orlichtingsverslag.be/" TargetMode="External"/><Relationship Id="rId2" Type="http://schemas.openxmlformats.org/officeDocument/2006/relationships/hyperlink" Target="http://www.onderwijsinspectie.b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1BE97-5C49-57C0-C78D-B58626B57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54466" y="3355942"/>
            <a:ext cx="4451996" cy="3915468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8B4D367-6A17-B603-9B56-131FD5A90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956" y="2652919"/>
            <a:ext cx="9144000" cy="3361381"/>
          </a:xfrm>
        </p:spPr>
        <p:txBody>
          <a:bodyPr>
            <a:normAutofit/>
          </a:bodyPr>
          <a:lstStyle/>
          <a:p>
            <a:pPr algn="l"/>
            <a:endParaRPr lang="nl-BE" sz="4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nl-BE" sz="4000" b="1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Verslag ouderraad </a:t>
            </a:r>
          </a:p>
          <a:p>
            <a:pPr algn="l"/>
            <a:r>
              <a:rPr lang="nl-BE" sz="4000" b="1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 mei 2024</a:t>
            </a:r>
            <a:endParaRPr lang="nl-BE" sz="4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nl-B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954B612-8E3D-B83E-E8EA-86183367F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4458" y="414942"/>
            <a:ext cx="7087542" cy="559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709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1F18A-8A90-B674-F304-4A8AB0389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</a:t>
            </a:r>
            <a:br>
              <a:rPr lang="nl-B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D8EE7A-EB7C-212D-56C4-09BA7BE97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Welkom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Overlopen verslag doorlichting onderwijsinspectie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Schoolfeest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Vormgeving ouderraad toekomst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Koffiemoment en Etentje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7220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3A831-1A16-1FB4-4BB6-2AF453E42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Verslag doorlichting onderwijsinspectie</a:t>
            </a:r>
            <a:br>
              <a:rPr lang="nl-B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3E540B-F2C8-351B-8E26-40B68CC45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de website </a:t>
            </a:r>
            <a:r>
              <a:rPr lang="nl-BE" sz="2000" u="sng" kern="1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www.onderwijsinspectie.be</a:t>
            </a: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nl-BE" sz="2000" u="sng" kern="1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www.doorlichtingsverslag.be</a:t>
            </a: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het verslag terug te vinden van de inspectie. Tot op heden is dit nog niet gepubliceerd! Van zodra het beschikbaar is, kan u dit nalezen.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 stuurde ondertussen een klacht rond de manier waarop de doorlichting is verlopen.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68508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1B7D18-5823-165D-E698-4AF171C93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Schoolfeest</a:t>
            </a:r>
            <a:br>
              <a:rPr lang="nl-B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0F1069-A5FC-CFA4-97D5-FD85FD7BA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Gelijkaardig concept zoals vorig schooljaar.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Kinderen aanwezig om 13u (ouders kunnen ondertussen iets drinken), </a:t>
            </a:r>
            <a:r>
              <a:rPr lang="nl-BE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tart voorstelling om 13u30 en eindigt om 15u30.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Activiteiten en kraampjes zijn van 15</a:t>
            </a:r>
            <a:r>
              <a:rPr lang="nl-BE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u30</a:t>
            </a: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 17u30.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Invulformulier voor helpende handen en gebak wordt zo snel mogelijk meegegeven met de leerlingen.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34070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68D324-8A48-0843-9880-DB69D878A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Vormgeving ouderraad toekomst</a:t>
            </a:r>
            <a:br>
              <a:rPr lang="nl-B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5315A4-2D5B-0CEA-C34B-A2CFF90B1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nl-BE" sz="1800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Werkgroep OR + Voorzitter Olivia</a:t>
            </a:r>
            <a:endParaRPr lang="nl-BE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</a:pPr>
            <a:r>
              <a:rPr lang="nl-BE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Doelen opnieuw scherp stellen/ Visie</a:t>
            </a:r>
          </a:p>
          <a:p>
            <a:pPr marL="457200">
              <a:lnSpc>
                <a:spcPct val="107000"/>
              </a:lnSpc>
            </a:pPr>
            <a:r>
              <a:rPr lang="nl-BE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Leiding en invulling vergaderingen </a:t>
            </a:r>
          </a:p>
          <a:p>
            <a:pPr marL="457200">
              <a:lnSpc>
                <a:spcPct val="107000"/>
              </a:lnSpc>
            </a:pPr>
            <a:r>
              <a:rPr lang="nl-BE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Duidelijk plan opstellen om de structuur en organisatie van de OR neer te schrijven!</a:t>
            </a:r>
          </a:p>
          <a:p>
            <a:pPr marL="114300" indent="0">
              <a:lnSpc>
                <a:spcPct val="107000"/>
              </a:lnSpc>
              <a:buNone/>
            </a:pPr>
            <a:r>
              <a:rPr lang="nl-BE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nl-BE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nl-BE" sz="1800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Werkgroep Wintermarkt </a:t>
            </a:r>
            <a:endParaRPr lang="nl-BE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nl-BE" sz="1800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Werkgroep Schoolfeest </a:t>
            </a:r>
            <a:endParaRPr lang="nl-BE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nl-BE" sz="1800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Werkgroep Koffiemoment</a:t>
            </a:r>
            <a:endParaRPr lang="nl-BE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800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Voor deze werkgroepen nog ouders nodig om deze te organiseren en begeleiden! Hiermee starten op eerste vergadering  volgend schooljaar!</a:t>
            </a:r>
            <a:endParaRPr lang="nl-BE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79171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ED8AC7-58D3-A008-3ED4-9332C9E92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Koffiemoment en Etentje</a:t>
            </a:r>
            <a:br>
              <a:rPr lang="nl-B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939E83-1F1F-9523-706A-9F3169D3E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Koffiemoment op woensdag </a:t>
            </a:r>
            <a:r>
              <a:rPr lang="nl-BE" sz="2000" kern="1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 mei 2024 </a:t>
            </a: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8u10 tot 9u30 </a:t>
            </a:r>
            <a:r>
              <a:rPr lang="nl-BE" sz="20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</a:t>
            </a:r>
            <a:r>
              <a:rPr lang="nl-BE" sz="2000" kern="1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speelplaats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Etentje op donderdag </a:t>
            </a:r>
            <a:r>
              <a:rPr lang="nl-BE" sz="2000" kern="1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juni 2024</a:t>
            </a:r>
            <a:r>
              <a:rPr lang="nl-B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tijdstip en locatie volgt nog</a:t>
            </a:r>
            <a:endParaRPr lang="nl-B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411997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225</Words>
  <Application>Microsoft Office PowerPoint</Application>
  <PresentationFormat>Breedbeeld</PresentationFormat>
  <Paragraphs>31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Calibri</vt:lpstr>
      <vt:lpstr>Symbol</vt:lpstr>
      <vt:lpstr>Trebuchet MS</vt:lpstr>
      <vt:lpstr>Wingdings 3</vt:lpstr>
      <vt:lpstr>Facet</vt:lpstr>
      <vt:lpstr>PowerPoint-presentatie</vt:lpstr>
      <vt:lpstr>Agenda </vt:lpstr>
      <vt:lpstr>Verslag doorlichting onderwijsinspectie </vt:lpstr>
      <vt:lpstr>Schoolfeest </vt:lpstr>
      <vt:lpstr>Vormgeving ouderraad toekomst </vt:lpstr>
      <vt:lpstr>Koffiemoment en Etentje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Hafida El Haddadi</dc:creator>
  <cp:lastModifiedBy>Hafida El Haddadi</cp:lastModifiedBy>
  <cp:revision>1</cp:revision>
  <dcterms:created xsi:type="dcterms:W3CDTF">2024-05-03T18:48:46Z</dcterms:created>
  <dcterms:modified xsi:type="dcterms:W3CDTF">2024-05-05T14:02:04Z</dcterms:modified>
</cp:coreProperties>
</file>